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29" r:id="rId1"/>
  </p:sldMasterIdLst>
  <p:notesMasterIdLst>
    <p:notesMasterId r:id="rId13"/>
  </p:notesMasterIdLst>
  <p:sldIdLst>
    <p:sldId id="256" r:id="rId2"/>
    <p:sldId id="257" r:id="rId3"/>
    <p:sldId id="290" r:id="rId4"/>
    <p:sldId id="291" r:id="rId5"/>
    <p:sldId id="277" r:id="rId6"/>
    <p:sldId id="297" r:id="rId7"/>
    <p:sldId id="299" r:id="rId8"/>
    <p:sldId id="300" r:id="rId9"/>
    <p:sldId id="295" r:id="rId10"/>
    <p:sldId id="296" r:id="rId11"/>
    <p:sldId id="278" r:id="rId12"/>
  </p:sldIdLst>
  <p:sldSz cx="9144000" cy="5143500" type="screen16x9"/>
  <p:notesSz cx="6858000" cy="9144000"/>
  <p:embeddedFontLst>
    <p:embeddedFont>
      <p:font typeface="Raleway" panose="020B0604020202020204" charset="0"/>
      <p:regular r:id="rId14"/>
      <p:bold r:id="rId15"/>
      <p:italic r:id="rId16"/>
      <p:boldItalic r:id="rId17"/>
    </p:embeddedFont>
    <p:embeddedFont>
      <p:font typeface="Bahnschrift SemiBold SemiConden" panose="020B0502040204020203" pitchFamily="34" charset="0"/>
      <p:bold r:id="rId18"/>
    </p:embeddedFont>
    <p:embeddedFont>
      <p:font typeface="Wingdings 3" panose="05040102010807070707" pitchFamily="18" charset="2"/>
      <p:regular r:id="rId19"/>
    </p:embeddedFont>
    <p:embeddedFont>
      <p:font typeface="Trebuchet MS" panose="020B0603020202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9D51"/>
    <a:srgbClr val="DC0606"/>
    <a:srgbClr val="EC06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17B2E7BA-F3FC-4611-97D8-46DF5BA5734E}">
  <a:tblStyle styleId="{17B2E7BA-F3FC-4611-97D8-46DF5BA573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9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0100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7223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438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110294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058154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3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782531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8108067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164527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648333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993086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43314501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944450" y="1831388"/>
            <a:ext cx="5255100" cy="1480800"/>
          </a:xfrm>
          <a:prstGeom prst="rect">
            <a:avLst/>
          </a:prstGeom>
          <a:solidFill>
            <a:srgbClr val="22222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837255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397363"/>
            <a:ext cx="3994500" cy="35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92274" y="1397363"/>
            <a:ext cx="3994500" cy="35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38038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 dark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F1E0"/>
                </a:solidFill>
              </a:defRPr>
            </a:lvl1pPr>
            <a:lvl2pPr lvl="1">
              <a:buNone/>
              <a:defRPr>
                <a:solidFill>
                  <a:srgbClr val="F5F1E0"/>
                </a:solidFill>
              </a:defRPr>
            </a:lvl2pPr>
            <a:lvl3pPr lvl="2">
              <a:buNone/>
              <a:defRPr>
                <a:solidFill>
                  <a:srgbClr val="F5F1E0"/>
                </a:solidFill>
              </a:defRPr>
            </a:lvl3pPr>
            <a:lvl4pPr lvl="3">
              <a:buNone/>
              <a:defRPr>
                <a:solidFill>
                  <a:srgbClr val="F5F1E0"/>
                </a:solidFill>
              </a:defRPr>
            </a:lvl4pPr>
            <a:lvl5pPr lvl="4">
              <a:buNone/>
              <a:defRPr>
                <a:solidFill>
                  <a:srgbClr val="F5F1E0"/>
                </a:solidFill>
              </a:defRPr>
            </a:lvl5pPr>
            <a:lvl6pPr lvl="5">
              <a:buNone/>
              <a:defRPr>
                <a:solidFill>
                  <a:srgbClr val="F5F1E0"/>
                </a:solidFill>
              </a:defRPr>
            </a:lvl6pPr>
            <a:lvl7pPr lvl="6">
              <a:buNone/>
              <a:defRPr>
                <a:solidFill>
                  <a:srgbClr val="F5F1E0"/>
                </a:solidFill>
              </a:defRPr>
            </a:lvl7pPr>
            <a:lvl8pPr lvl="7">
              <a:buNone/>
              <a:defRPr>
                <a:solidFill>
                  <a:srgbClr val="F5F1E0"/>
                </a:solidFill>
              </a:defRPr>
            </a:lvl8pPr>
            <a:lvl9pPr lvl="8">
              <a:buNone/>
              <a:defRPr>
                <a:solidFill>
                  <a:srgbClr val="F5F1E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0194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9450079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5439772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0001750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294944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052766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3871213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383086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2316401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9ACCA-F568-4443-8C27-2639FC661B43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26231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9" r:id="rId19"/>
  </p:sldLayoutIdLst>
  <p:transition>
    <p:fade thruBlk="1"/>
  </p:transition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ctrTitle"/>
          </p:nvPr>
        </p:nvSpPr>
        <p:spPr>
          <a:xfrm>
            <a:off x="735807" y="533738"/>
            <a:ext cx="5743574" cy="1480800"/>
          </a:xfrm>
          <a:prstGeom prst="rect">
            <a:avLst/>
          </a:prstGeom>
          <a:solidFill>
            <a:schemeClr val="bg1">
              <a:alpha val="87843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 dirty="0">
                <a:solidFill>
                  <a:srgbClr val="DC0606"/>
                </a:solidFill>
                <a:latin typeface="Bahnschrift SemiBold SemiConden" panose="020B0502040204020203" pitchFamily="34" charset="0"/>
              </a:rPr>
            </a:br>
            <a:r>
              <a:rPr lang="en" sz="48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729D51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SemiBold SemiConden" panose="020B0502040204020203" pitchFamily="34" charset="0"/>
              </a:rPr>
              <a:t>Contact And Networking Project</a:t>
            </a:r>
            <a:br>
              <a:rPr lang="en" sz="2000" dirty="0">
                <a:solidFill>
                  <a:srgbClr val="DC0606"/>
                </a:solidFill>
                <a:latin typeface="Bahnschrift SemiBold SemiConden" panose="020B0502040204020203" pitchFamily="34" charset="0"/>
              </a:rPr>
            </a:br>
            <a:endParaRPr dirty="0">
              <a:solidFill>
                <a:srgbClr val="DC0606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0A82EF-9508-9BB4-B259-1B4A8D821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07" y="2395869"/>
            <a:ext cx="4194692" cy="2343593"/>
          </a:xfrm>
          <a:prstGeom prst="rect">
            <a:avLst/>
          </a:prstGeom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C0D09-5F80-16CF-31E3-39FDB172D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60DC4-6F16-AB0E-1552-33B77E11E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Remote Working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Collaborating with colleagues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Various aspects of GIT for sharing individual work with the team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Time Management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 In depth knowledge of documentation and naming convention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B94ED-68D4-C78A-F230-78977395E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86333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02" name="Google Shape;302;p35"/>
          <p:cNvSpPr txBox="1">
            <a:spLocks noGrp="1"/>
          </p:cNvSpPr>
          <p:nvPr>
            <p:ph type="ctrTitle" idx="4294967295"/>
          </p:nvPr>
        </p:nvSpPr>
        <p:spPr>
          <a:xfrm>
            <a:off x="2806994" y="1761089"/>
            <a:ext cx="3530009" cy="74295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1">
                    <a:lumMod val="75000"/>
                  </a:schemeClr>
                </a:solidFill>
              </a:rPr>
              <a:t>Thank </a:t>
            </a:r>
            <a:r>
              <a:rPr lang="en-IN" sz="2800" dirty="0">
                <a:solidFill>
                  <a:schemeClr val="accent1">
                    <a:lumMod val="75000"/>
                  </a:schemeClr>
                </a:solidFill>
              </a:rPr>
              <a:t>You</a:t>
            </a:r>
            <a:r>
              <a:rPr lang="en" sz="2800" dirty="0">
                <a:solidFill>
                  <a:schemeClr val="accent1">
                    <a:lumMod val="75000"/>
                  </a:schemeClr>
                </a:solidFill>
              </a:rPr>
              <a:t>!</a:t>
            </a:r>
            <a:endParaRPr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03" name="Google Shape;303;p35"/>
          <p:cNvSpPr txBox="1">
            <a:spLocks noGrp="1"/>
          </p:cNvSpPr>
          <p:nvPr>
            <p:ph type="subTitle" idx="4294967295"/>
          </p:nvPr>
        </p:nvSpPr>
        <p:spPr>
          <a:xfrm>
            <a:off x="0" y="2330450"/>
            <a:ext cx="1393825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FFFFFF"/>
                </a:solidFill>
              </a:rPr>
              <a:t>ANY QUESTIONS?</a:t>
            </a:r>
            <a:endParaRPr sz="3600" b="1" dirty="0">
              <a:solidFill>
                <a:srgbClr val="FFFFFF"/>
              </a:solidFill>
            </a:endParaRPr>
          </a:p>
        </p:txBody>
      </p:sp>
      <p:sp>
        <p:nvSpPr>
          <p:cNvPr id="304" name="Google Shape;304;p35"/>
          <p:cNvSpPr txBox="1">
            <a:spLocks noGrp="1"/>
          </p:cNvSpPr>
          <p:nvPr>
            <p:ph type="body" idx="4294967295"/>
          </p:nvPr>
        </p:nvSpPr>
        <p:spPr>
          <a:xfrm>
            <a:off x="0" y="2841625"/>
            <a:ext cx="6594475" cy="1289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</a:rPr>
              <a:t>You can find me at:</a:t>
            </a:r>
            <a:endParaRPr sz="1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</a:rPr>
              <a:t>@username</a:t>
            </a:r>
            <a:endParaRPr sz="1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</a:rPr>
              <a:t>user@mail.me</a:t>
            </a:r>
            <a:endParaRPr sz="1800" dirty="0">
              <a:solidFill>
                <a:srgbClr val="FFFFFF"/>
              </a:solidFill>
            </a:endParaRPr>
          </a:p>
        </p:txBody>
      </p:sp>
      <p:grpSp>
        <p:nvGrpSpPr>
          <p:cNvPr id="306" name="Google Shape;306;p35"/>
          <p:cNvGrpSpPr/>
          <p:nvPr/>
        </p:nvGrpSpPr>
        <p:grpSpPr>
          <a:xfrm>
            <a:off x="2711302" y="2504039"/>
            <a:ext cx="3721395" cy="239161"/>
            <a:chOff x="3927600" y="2539800"/>
            <a:chExt cx="1288800" cy="63900"/>
          </a:xfrm>
        </p:grpSpPr>
        <p:cxnSp>
          <p:nvCxnSpPr>
            <p:cNvPr id="307" name="Google Shape;307;p35"/>
            <p:cNvCxnSpPr/>
            <p:nvPr/>
          </p:nvCxnSpPr>
          <p:spPr>
            <a:xfrm>
              <a:off x="3927600" y="2571750"/>
              <a:ext cx="128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8" name="Google Shape;308;p35"/>
            <p:cNvSpPr/>
            <p:nvPr/>
          </p:nvSpPr>
          <p:spPr>
            <a:xfrm flipH="1">
              <a:off x="4538275" y="2539800"/>
              <a:ext cx="67500" cy="63900"/>
            </a:xfrm>
            <a:prstGeom prst="diamond">
              <a:avLst/>
            </a:prstGeom>
            <a:solidFill>
              <a:srgbClr val="22222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dirty="0"/>
                <a:t>…</a:t>
              </a:r>
              <a:endParaRPr dirty="0"/>
            </a:p>
          </p:txBody>
        </p:sp>
      </p:grp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" name="Google Shape;94;p17">
            <a:extLst>
              <a:ext uri="{FF2B5EF4-FFF2-40B4-BE49-F238E27FC236}">
                <a16:creationId xmlns:a16="http://schemas.microsoft.com/office/drawing/2014/main" id="{8F86DD61-BA68-498D-B2F8-94FEB0610310}"/>
              </a:ext>
            </a:extLst>
          </p:cNvPr>
          <p:cNvSpPr txBox="1">
            <a:spLocks/>
          </p:cNvSpPr>
          <p:nvPr/>
        </p:nvSpPr>
        <p:spPr>
          <a:xfrm>
            <a:off x="277663" y="1778092"/>
            <a:ext cx="4418557" cy="2243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◉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342900">
              <a:buFont typeface="Wingdings" panose="05000000000000000000" pitchFamily="2" charset="2"/>
              <a:buChar char="Ø"/>
            </a:pPr>
            <a:r>
              <a:rPr lang="en-US" b="1" dirty="0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Aditi </a:t>
            </a:r>
            <a:r>
              <a:rPr lang="en-US" b="1" dirty="0" err="1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Sugandhi</a:t>
            </a:r>
            <a:endParaRPr lang="en-US" b="1" dirty="0">
              <a:blipFill>
                <a:blip r:embed="rId3"/>
                <a:tile tx="0" ty="0" sx="100000" sy="100000" flip="none" algn="tl"/>
              </a:blip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Wingdings" panose="05000000000000000000" pitchFamily="2" charset="2"/>
              <a:buChar char="Ø"/>
            </a:pPr>
            <a:r>
              <a:rPr lang="en-US" b="1" dirty="0" err="1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Abhisar</a:t>
            </a:r>
            <a:r>
              <a:rPr lang="en-US" b="1" dirty="0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Grandhi</a:t>
            </a:r>
            <a:endParaRPr lang="en-US" b="1" dirty="0">
              <a:blipFill>
                <a:blip r:embed="rId3"/>
                <a:tile tx="0" ty="0" sx="100000" sy="100000" flip="none" algn="tl"/>
              </a:blip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Wingdings" panose="05000000000000000000" pitchFamily="2" charset="2"/>
              <a:buChar char="Ø"/>
            </a:pPr>
            <a:r>
              <a:rPr lang="en-US" b="1" dirty="0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Ahmed Hussain</a:t>
            </a:r>
          </a:p>
          <a:p>
            <a:pPr marL="342900">
              <a:buFont typeface="Wingdings" panose="05000000000000000000" pitchFamily="2" charset="2"/>
              <a:buChar char="Ø"/>
            </a:pPr>
            <a:r>
              <a:rPr lang="en-US" b="1" dirty="0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Pranay Teja</a:t>
            </a:r>
            <a:endParaRPr lang="en-IN" b="1" dirty="0">
              <a:blipFill>
                <a:blip r:embed="rId3"/>
                <a:tile tx="0" ty="0" sx="100000" sy="100000" flip="none" algn="tl"/>
              </a:blip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94;p17">
            <a:extLst>
              <a:ext uri="{FF2B5EF4-FFF2-40B4-BE49-F238E27FC236}">
                <a16:creationId xmlns:a16="http://schemas.microsoft.com/office/drawing/2014/main" id="{975E6862-998B-4D41-B52F-A3C7FDC98B02}"/>
              </a:ext>
            </a:extLst>
          </p:cNvPr>
          <p:cNvSpPr txBox="1">
            <a:spLocks/>
          </p:cNvSpPr>
          <p:nvPr/>
        </p:nvSpPr>
        <p:spPr>
          <a:xfrm>
            <a:off x="3857104" y="1778092"/>
            <a:ext cx="3625552" cy="2243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Char char="▪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Char char="▫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Char char="▸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342900">
              <a:buFont typeface="Wingdings" panose="05000000000000000000" pitchFamily="2" charset="2"/>
              <a:buChar char="Ø"/>
            </a:pPr>
            <a:r>
              <a:rPr lang="en-US" sz="2400" b="1" dirty="0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Priyanshu </a:t>
            </a:r>
            <a:r>
              <a:rPr lang="en-US" sz="2400" b="1" dirty="0" err="1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Naudiyal</a:t>
            </a:r>
            <a:endParaRPr lang="en-US" sz="2400" b="1" dirty="0">
              <a:blipFill>
                <a:blip r:embed="rId3"/>
                <a:tile tx="0" ty="0" sx="100000" sy="100000" flip="none" algn="tl"/>
              </a:blip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Wingdings" panose="05000000000000000000" pitchFamily="2" charset="2"/>
              <a:buChar char="Ø"/>
            </a:pPr>
            <a:r>
              <a:rPr lang="en-US" sz="2400" b="1" dirty="0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Sakshi Bisht</a:t>
            </a:r>
          </a:p>
          <a:p>
            <a:pPr marL="342900">
              <a:buFont typeface="Wingdings" panose="05000000000000000000" pitchFamily="2" charset="2"/>
              <a:buChar char="Ø"/>
            </a:pPr>
            <a:r>
              <a:rPr lang="en-US" sz="2400" b="1" dirty="0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Sai Swetha U</a:t>
            </a:r>
          </a:p>
          <a:p>
            <a:pPr marL="342900">
              <a:buFont typeface="Wingdings" panose="05000000000000000000" pitchFamily="2" charset="2"/>
              <a:buChar char="Ø"/>
            </a:pPr>
            <a:r>
              <a:rPr lang="en-US" sz="2400" b="1" dirty="0" err="1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Sinduja</a:t>
            </a:r>
            <a:r>
              <a:rPr lang="en-US" sz="2400" b="1" dirty="0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 R</a:t>
            </a:r>
            <a:endParaRPr lang="en-IN" sz="2400" b="1" dirty="0">
              <a:blipFill>
                <a:blip r:embed="rId3"/>
                <a:tile tx="0" ty="0" sx="100000" sy="100000" flip="none" algn="tl"/>
              </a:blip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9DE6D56-04A7-7EE1-8678-717619A7F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TEAM NAME :  </a:t>
            </a:r>
            <a:r>
              <a:rPr lang="en-US" dirty="0">
                <a:blipFill>
                  <a:blip r:embed="rId3"/>
                  <a:tile tx="0" ty="0" sx="100000" sy="100000" flip="none" algn="tl"/>
                </a:blipFill>
              </a:rPr>
              <a:t>GEEKY NERDS</a:t>
            </a:r>
            <a:endParaRPr lang="en-IN" dirty="0">
              <a:blipFill>
                <a:blip r:embed="rId3"/>
                <a:tile tx="0" ty="0" sx="100000" sy="100000" flip="none" algn="tl"/>
              </a:blip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C0A84E-5CC1-4883-9CEC-51CC01D3D9B2}"/>
              </a:ext>
            </a:extLst>
          </p:cNvPr>
          <p:cNvSpPr txBox="1"/>
          <p:nvPr/>
        </p:nvSpPr>
        <p:spPr>
          <a:xfrm>
            <a:off x="1495645" y="991254"/>
            <a:ext cx="4508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/>
            <a:r>
              <a:rPr lang="en-US" sz="2400" dirty="0"/>
              <a:t>Team Lead : </a:t>
            </a:r>
            <a:r>
              <a:rPr lang="en-US" sz="2400" b="1" dirty="0">
                <a:blipFill>
                  <a:blip r:embed="rId3"/>
                  <a:tile tx="0" ty="0" sx="100000" sy="100000" flip="none" algn="tl"/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Yuvansh Joshi</a:t>
            </a:r>
            <a:endParaRPr lang="en-IN" sz="2400" b="1" dirty="0">
              <a:blipFill>
                <a:blip r:embed="rId3"/>
                <a:tile tx="0" ty="0" sx="100000" sy="100000" flip="none" algn="tl"/>
              </a:blip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/>
          </a:p>
        </p:txBody>
      </p:sp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455BA9-5DA6-82AB-AB5F-3289F22D8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5825"/>
            <a:ext cx="3200400" cy="4039838"/>
          </a:xfrm>
        </p:spPr>
        <p:txBody>
          <a:bodyPr/>
          <a:lstStyle/>
          <a:p>
            <a:pPr marL="0" indent="0">
              <a:buNone/>
            </a:pPr>
            <a:r>
              <a:rPr lang="en-IN" sz="2000" dirty="0"/>
              <a:t>USERS:</a:t>
            </a:r>
          </a:p>
          <a:p>
            <a:pPr marL="0" indent="0">
              <a:buNone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Search contacts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Search Registered Users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View and Edit Profile Of Contacts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Add, Edit or Delete a contact</a:t>
            </a:r>
          </a:p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AF2AD-0380-0FF8-E437-BCA62072CDDE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927893" y="939477"/>
            <a:ext cx="3423027" cy="3528300"/>
          </a:xfrm>
        </p:spPr>
        <p:txBody>
          <a:bodyPr/>
          <a:lstStyle/>
          <a:p>
            <a:pPr marL="0" indent="0">
              <a:buNone/>
            </a:pPr>
            <a:r>
              <a:rPr lang="en-IN" sz="2000" dirty="0"/>
              <a:t>CONTACTS:</a:t>
            </a:r>
          </a:p>
          <a:p>
            <a:pPr marL="0" indent="0">
              <a:buNone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Contacts can be registered user or non-registered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Contact can be edited by a user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Contact can be deleted by a user 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B3C4C1-FA85-8FB7-B73A-E1BC488CA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68" y="293194"/>
            <a:ext cx="5523600" cy="477900"/>
          </a:xfrm>
        </p:spPr>
        <p:txBody>
          <a:bodyPr/>
          <a:lstStyle/>
          <a:p>
            <a:r>
              <a:rPr lang="en-US" dirty="0"/>
              <a:t>APPLICATION FEATURES: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CF6C96-B42D-D455-1016-BC9DC58618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3767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69A855-AE4E-D051-FA8A-61C15FD48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035918"/>
            <a:ext cx="3457575" cy="3528300"/>
          </a:xfrm>
        </p:spPr>
        <p:txBody>
          <a:bodyPr/>
          <a:lstStyle/>
          <a:p>
            <a:pPr marL="0" indent="0">
              <a:buNone/>
            </a:pPr>
            <a:r>
              <a:rPr lang="en-IN" sz="2000" dirty="0"/>
              <a:t>FRIENDS: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Send friend request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Block a user while a request is sent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Ignore a request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Accept a request</a:t>
            </a:r>
          </a:p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C462F-AC3B-CFEB-33C6-7875043366F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019269" y="978768"/>
            <a:ext cx="3781706" cy="3528300"/>
          </a:xfrm>
        </p:spPr>
        <p:txBody>
          <a:bodyPr/>
          <a:lstStyle/>
          <a:p>
            <a:pPr marL="101600" indent="0">
              <a:buNone/>
            </a:pPr>
            <a:r>
              <a:rPr lang="en-US" dirty="0"/>
              <a:t>ADMIN: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Can Disable a User if Blocked by more than 3 Users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Can view Summary of registered Users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sz="2000" dirty="0"/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9F866AC-24A0-082C-4A1B-25BE91269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7488"/>
            <a:ext cx="5523600" cy="477900"/>
          </a:xfrm>
        </p:spPr>
        <p:txBody>
          <a:bodyPr/>
          <a:lstStyle/>
          <a:p>
            <a:r>
              <a:rPr lang="en-US" dirty="0"/>
              <a:t>APPLICATION FEATURES: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237428-5FED-EAD8-5FB3-72BE68F334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7977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317888-1AE8-4A9B-B3FA-EBD8A0CA5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30" y="571387"/>
            <a:ext cx="6608172" cy="3504427"/>
          </a:xfrm>
          <a:prstGeom prst="rect">
            <a:avLst/>
          </a:prstGeom>
        </p:spPr>
      </p:pic>
      <p:sp>
        <p:nvSpPr>
          <p:cNvPr id="297" name="Google Shape;297;p3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9" name="Google Shape;296;p34">
            <a:extLst>
              <a:ext uri="{FF2B5EF4-FFF2-40B4-BE49-F238E27FC236}">
                <a16:creationId xmlns:a16="http://schemas.microsoft.com/office/drawing/2014/main" id="{2746F327-B4DB-4ECC-90F3-2942B4FA653D}"/>
              </a:ext>
            </a:extLst>
          </p:cNvPr>
          <p:cNvSpPr txBox="1">
            <a:spLocks/>
          </p:cNvSpPr>
          <p:nvPr/>
        </p:nvSpPr>
        <p:spPr>
          <a:xfrm>
            <a:off x="347330" y="4212629"/>
            <a:ext cx="2555359" cy="455315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◉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IN" sz="1800" b="1" dirty="0"/>
              <a:t>User Login Window </a:t>
            </a:r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9" name="Google Shape;296;p34">
            <a:extLst>
              <a:ext uri="{FF2B5EF4-FFF2-40B4-BE49-F238E27FC236}">
                <a16:creationId xmlns:a16="http://schemas.microsoft.com/office/drawing/2014/main" id="{2746F327-B4DB-4ECC-90F3-2942B4FA653D}"/>
              </a:ext>
            </a:extLst>
          </p:cNvPr>
          <p:cNvSpPr txBox="1">
            <a:spLocks/>
          </p:cNvSpPr>
          <p:nvPr/>
        </p:nvSpPr>
        <p:spPr>
          <a:xfrm>
            <a:off x="347330" y="4212629"/>
            <a:ext cx="2555359" cy="455315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◉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IN" sz="1800" b="1" dirty="0"/>
              <a:t>Add User Details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5433F3-0E38-42BB-9965-97CEBAD31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30" y="340243"/>
            <a:ext cx="6450419" cy="357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558845"/>
      </p:ext>
    </p:extLst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9" name="Google Shape;296;p34">
            <a:extLst>
              <a:ext uri="{FF2B5EF4-FFF2-40B4-BE49-F238E27FC236}">
                <a16:creationId xmlns:a16="http://schemas.microsoft.com/office/drawing/2014/main" id="{2746F327-B4DB-4ECC-90F3-2942B4FA653D}"/>
              </a:ext>
            </a:extLst>
          </p:cNvPr>
          <p:cNvSpPr txBox="1">
            <a:spLocks/>
          </p:cNvSpPr>
          <p:nvPr/>
        </p:nvSpPr>
        <p:spPr>
          <a:xfrm>
            <a:off x="347330" y="4212629"/>
            <a:ext cx="2555359" cy="455315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◉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IN" sz="1800" b="1" dirty="0"/>
              <a:t>Login Window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363453-BF46-49C4-8A85-031D24A23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30" y="408777"/>
            <a:ext cx="6608172" cy="371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80930"/>
      </p:ext>
    </p:extLst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9" name="Google Shape;296;p34">
            <a:extLst>
              <a:ext uri="{FF2B5EF4-FFF2-40B4-BE49-F238E27FC236}">
                <a16:creationId xmlns:a16="http://schemas.microsoft.com/office/drawing/2014/main" id="{2746F327-B4DB-4ECC-90F3-2942B4FA653D}"/>
              </a:ext>
            </a:extLst>
          </p:cNvPr>
          <p:cNvSpPr txBox="1">
            <a:spLocks/>
          </p:cNvSpPr>
          <p:nvPr/>
        </p:nvSpPr>
        <p:spPr>
          <a:xfrm>
            <a:off x="347330" y="4212629"/>
            <a:ext cx="2555359" cy="455315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◉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IN" sz="1800" b="1" dirty="0"/>
              <a:t>Registration 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B72D24-64C8-4C4F-9D2A-9B96D4EF4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30" y="290623"/>
            <a:ext cx="6556744" cy="368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630182"/>
      </p:ext>
    </p:extLst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BEB16A-17A7-ED1D-7F8A-E7B731DFD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LEARNINGS :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043298-49C8-7932-F301-E9A9DD673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chemeClr val="tx1"/>
                </a:solidFill>
                <a:latin typeface="+mj-lt"/>
              </a:rPr>
              <a:t>Implementation of MVC layered architecture.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chemeClr val="tx1"/>
                </a:solidFill>
                <a:latin typeface="+mj-lt"/>
              </a:rPr>
              <a:t>Integration of servlets and JSP to map with various </a:t>
            </a:r>
            <a:r>
              <a:rPr lang="en-IN" sz="2400" i="0" dirty="0" err="1">
                <a:solidFill>
                  <a:schemeClr val="tx1"/>
                </a:solidFill>
                <a:latin typeface="+mj-lt"/>
              </a:rPr>
              <a:t>urls</a:t>
            </a:r>
            <a:r>
              <a:rPr lang="en-IN" sz="2400" i="0" dirty="0">
                <a:solidFill>
                  <a:schemeClr val="tx1"/>
                </a:solidFill>
                <a:latin typeface="+mj-lt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chemeClr val="tx1"/>
                </a:solidFill>
                <a:latin typeface="+mj-lt"/>
              </a:rPr>
              <a:t>Designing the UI using HTML, CSS, JS and Bootstrap</a:t>
            </a:r>
          </a:p>
          <a:p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2F2B3B-666F-807A-7FD9-C17BEFEB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427160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0</TotalTime>
  <Words>213</Words>
  <Application>Microsoft Office PowerPoint</Application>
  <PresentationFormat>On-screen Show (16:9)</PresentationFormat>
  <Paragraphs>64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Raleway</vt:lpstr>
      <vt:lpstr>Times New Roman</vt:lpstr>
      <vt:lpstr>Titillium Web</vt:lpstr>
      <vt:lpstr>Wingdings</vt:lpstr>
      <vt:lpstr>Bahnschrift SemiBold SemiConden</vt:lpstr>
      <vt:lpstr>Wingdings 3</vt:lpstr>
      <vt:lpstr>Trebuchet MS</vt:lpstr>
      <vt:lpstr>Arial</vt:lpstr>
      <vt:lpstr>Facet</vt:lpstr>
      <vt:lpstr> Contact And Networking Project </vt:lpstr>
      <vt:lpstr>TEAM NAME :  GEEKY NERDS</vt:lpstr>
      <vt:lpstr>APPLICATION FEATURES:</vt:lpstr>
      <vt:lpstr>APPLICATION FEATURES:</vt:lpstr>
      <vt:lpstr>PowerPoint Presentation</vt:lpstr>
      <vt:lpstr>PowerPoint Presentation</vt:lpstr>
      <vt:lpstr>PowerPoint Presentation</vt:lpstr>
      <vt:lpstr>PowerPoint Presentation</vt:lpstr>
      <vt:lpstr>LEARNINGS :</vt:lpstr>
      <vt:lpstr>LEARNINGS: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Contact And Networking Project</dc:title>
  <dc:creator>Rameshwar</dc:creator>
  <cp:lastModifiedBy>18BCE10305</cp:lastModifiedBy>
  <cp:revision>32</cp:revision>
  <dcterms:modified xsi:type="dcterms:W3CDTF">2022-09-25T18:15:16Z</dcterms:modified>
</cp:coreProperties>
</file>